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303" r:id="rId4"/>
    <p:sldId id="282" r:id="rId5"/>
    <p:sldId id="287" r:id="rId6"/>
    <p:sldId id="310" r:id="rId7"/>
    <p:sldId id="305" r:id="rId8"/>
    <p:sldId id="288" r:id="rId9"/>
    <p:sldId id="311" r:id="rId10"/>
    <p:sldId id="289" r:id="rId11"/>
    <p:sldId id="290" r:id="rId12"/>
    <p:sldId id="291" r:id="rId13"/>
    <p:sldId id="308" r:id="rId14"/>
    <p:sldId id="306" r:id="rId15"/>
    <p:sldId id="307" r:id="rId16"/>
    <p:sldId id="274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32" autoAdjust="0"/>
  </p:normalViewPr>
  <p:slideViewPr>
    <p:cSldViewPr>
      <p:cViewPr>
        <p:scale>
          <a:sx n="59" d="100"/>
          <a:sy n="59" d="100"/>
        </p:scale>
        <p:origin x="-167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PSK Online lecture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Chapter 2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 research and E-Material Management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447800" y="381000"/>
            <a:ext cx="6553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4.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Decimal codification :-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more commonly used 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number of digits in the code will depend upon the extent classification required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greater the number of details to be covered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greater will be the number of digit </a:t>
            </a:r>
          </a:p>
        </p:txBody>
      </p:sp>
      <p:pic>
        <p:nvPicPr>
          <p:cNvPr id="1028" name="Picture 4" descr="C:\Users\DELL\Pictures\decim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4343400" cy="2469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295400" y="304800"/>
            <a:ext cx="6858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5.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Kodak codification:-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Kodak system has been developed by East Man Kodak Company of New York 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which consists of 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10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digits of numerical code. 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Major grouping is based on the source of supply. 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Coding is contributed by only procurement. 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Benefits Important factor in indenting, purchasing and issuing activities.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6.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Colour codification :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Colour are used for the codification 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2" name="Picture 4" descr="C:\Users\DELL\Pictures\signal 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590800"/>
            <a:ext cx="2857500" cy="2857500"/>
          </a:xfrm>
          <a:prstGeom prst="rect">
            <a:avLst/>
          </a:prstGeom>
          <a:noFill/>
        </p:spPr>
      </p:pic>
      <p:pic>
        <p:nvPicPr>
          <p:cNvPr id="2053" name="Picture 5" descr="C:\Users\DELL\Pictures\mumbai-dabbawalas-11-116-9-63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4191000"/>
            <a:ext cx="3986412" cy="2243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2053" name="Picture 5" descr="C:\Users\DELL\Pictures\mumbai-dabbawalas-11-116-9-6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067" y="838200"/>
            <a:ext cx="8768333" cy="4933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420469"/>
            <a:ext cx="6934200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Methods of Codification:- 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295400"/>
            <a:ext cx="8305800" cy="48013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Numerical codification system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:-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numbers are given for the codification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Alphabetical codification system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:-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Alphabets are given for the codification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Alpha numeric codification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:-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Numbers and Alphabets are given for the codification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Decimal codification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:-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 The number of digits is given certain things like value, size,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Kodak codification</a:t>
            </a:r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Colour codification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:- like electric wire Red means danger </a:t>
            </a:r>
          </a:p>
          <a:p>
            <a:pPr marL="1257300" lvl="2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420469"/>
            <a:ext cx="69342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/>
              <a:t>Advantages of codification:-</a:t>
            </a:r>
            <a:endParaRPr lang="en-US" sz="2400" dirty="0" smtClean="0"/>
          </a:p>
          <a:p>
            <a:pPr algn="ctr"/>
            <a:endParaRPr lang="en-US" sz="2400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295400"/>
            <a:ext cx="8305800" cy="36933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Quick and easy identification of materials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Helps to ensure proper material control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Secrecy of materials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Saving time in material handling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Reduce chance of wrong issues </a:t>
            </a:r>
          </a:p>
          <a:p>
            <a:pPr marL="1257300" lvl="2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381000" y="457200"/>
            <a:ext cx="8382000" cy="113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Q.</a:t>
            </a:r>
            <a:r>
              <a:rPr lang="en-US" sz="2400" b="1" dirty="0" smtClean="0">
                <a:latin typeface="+mj-lt"/>
                <a:cs typeface="Aharoni" pitchFamily="2" charset="-79"/>
              </a:rPr>
              <a:t>5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:- Explain </a:t>
            </a:r>
            <a:r>
              <a:rPr lang="en-US" sz="2400" b="1" dirty="0" smtClean="0"/>
              <a:t>“ Codification and Methods of </a:t>
            </a:r>
            <a:r>
              <a:rPr lang="en-US" sz="2400" b="1" dirty="0" smtClean="0"/>
              <a:t>codification as well as Advantages of Codification?</a:t>
            </a:r>
            <a:endParaRPr lang="en-US" sz="2400" dirty="0" smtClean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83820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</a:t>
            </a:r>
            <a:endParaRPr lang="en-US" sz="2400" dirty="0" smtClean="0"/>
          </a:p>
          <a:p>
            <a:r>
              <a:rPr lang="en-US" sz="2400" dirty="0" smtClean="0"/>
              <a:t>Meaning: - It means giving or assigning a symbol or a code number to material for easily identify.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962400"/>
            <a:ext cx="8534400" cy="22159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example in college students are identified with Roll no and GR no.</a:t>
            </a:r>
          </a:p>
          <a:p>
            <a:endParaRPr lang="en-US" sz="2400" dirty="0" smtClean="0"/>
          </a:p>
          <a:p>
            <a:r>
              <a:rPr lang="en-US" sz="2400" dirty="0" smtClean="0"/>
              <a:t>During the examination we can use code As Seat No  for identification of students.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382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The methods  of  Codification 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59340"/>
            <a:ext cx="8458200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methods as follow:-</a:t>
            </a:r>
          </a:p>
          <a:p>
            <a:pPr lvl="0"/>
            <a:r>
              <a:rPr lang="en-US" sz="2400" dirty="0" smtClean="0"/>
              <a:t>Write a lot number</a:t>
            </a:r>
          </a:p>
          <a:p>
            <a:pPr lvl="0"/>
            <a:r>
              <a:rPr lang="en-US" sz="2400" dirty="0" smtClean="0"/>
              <a:t>Name of commodity</a:t>
            </a:r>
          </a:p>
          <a:p>
            <a:pPr lvl="0"/>
            <a:r>
              <a:rPr lang="en-US" sz="2400" dirty="0" smtClean="0"/>
              <a:t>Name of items received in one lot is written </a:t>
            </a:r>
          </a:p>
          <a:p>
            <a:r>
              <a:rPr lang="en-US" sz="2400" dirty="0" smtClean="0"/>
              <a:t>For example:-</a:t>
            </a:r>
          </a:p>
          <a:p>
            <a:r>
              <a:rPr lang="en-US" sz="2400" dirty="0" smtClean="0"/>
              <a:t>A store receives a lot of 39 half cases of apples  &amp; lot is 325 .. </a:t>
            </a:r>
          </a:p>
          <a:p>
            <a:r>
              <a:rPr lang="en-US" sz="2400" dirty="0" smtClean="0"/>
              <a:t>:- The code is :- 325/A  39 HC </a:t>
            </a:r>
          </a:p>
          <a:p>
            <a:r>
              <a:rPr lang="en-US" sz="2400" dirty="0" smtClean="0"/>
              <a:t>A store receives a 120 Bags of potatoes &amp; lot no is 336 .. </a:t>
            </a:r>
          </a:p>
          <a:p>
            <a:r>
              <a:rPr lang="en-US" sz="2400" dirty="0" smtClean="0"/>
              <a:t>:- The code is :- 336/ P 120B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420469"/>
            <a:ext cx="6934200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Methods of Codification:- 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295400"/>
            <a:ext cx="8305800" cy="48013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Numerical codification system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:-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numbers are given for the codification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Alphabetical codification system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:-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Alphabets are given for the codification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Alpha numeric codification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:-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Numbers and Alphabets are given for the codification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Decimal codification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:-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 The number of digits is given certain things like value, size,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Kodak codification:-</a:t>
            </a:r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Colour codification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:- like electric wire Red means danger </a:t>
            </a:r>
          </a:p>
          <a:p>
            <a:pPr marL="1257300" lvl="2" indent="-342900">
              <a:buFont typeface="+mj-lt"/>
              <a:buAutoNum type="arabicPeriod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>
              <a:buFontTx/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</a:rPr>
              <a:t>Numerical codification system :-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Numbers are given to the material to identify easily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This is suitable for those companies where numbers of items are large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  Such as 1 for Screw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                 2  for Nut    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4953000"/>
            <a:ext cx="39624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Roll No and GR No--  22  and 7896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>
              <a:buFontTx/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</a:rPr>
              <a:t>Numerical codification system :-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Numbers are given to the material to identify easily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This is suitable for those companies where numbers of items are large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  Such as 1 for Screw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                 2  for Nut    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4953000"/>
            <a:ext cx="39624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Roll No and GR No--  22  and 7896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DELL\Pictures\aadhar c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990600"/>
            <a:ext cx="6781800" cy="4618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58  0.124 -0.16647  C 0.124 -0.07458  0.179 -0.00133  0.248 -0.00133  C 0.179 -0.00133  0.125 0.07458  0.125 0.16647  C 0.125 0.07458  0.069 0 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/>
            <a:r>
              <a:rPr lang="en-US" sz="2800" b="1" dirty="0" smtClean="0">
                <a:solidFill>
                  <a:srgbClr val="FFFF00"/>
                </a:solidFill>
              </a:rPr>
              <a:t>2. Alphabetical codification system  :-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Alphabets  are given to the material to identify easily</a:t>
            </a:r>
          </a:p>
          <a:p>
            <a:pPr marL="514350" lvl="2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Such as A for Screw, B for Nut, etc,.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marL="514350" lvl="2" indent="-514350"/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pPr marL="514350" lvl="2" indent="-514350"/>
            <a:r>
              <a:rPr lang="en-US" sz="2800" dirty="0" smtClean="0"/>
              <a:t>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4191000"/>
            <a:ext cx="39624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Your Name :- Dhiraj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3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Alpha numeric codification :- 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this Alphabets and Numbers combination are using for the codification 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Such as A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1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for Screw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B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for Nut </a:t>
            </a:r>
          </a:p>
          <a:p>
            <a:pPr marL="0" lvl="2"/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4876800"/>
            <a:ext cx="54102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Car Number MHO4 -2236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2050" name="Picture 2" descr="C:\Users\DELL\Pictures\pan c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0"/>
            <a:ext cx="5867400" cy="33004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C:\Users\DELL\Pictures\car numb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657600"/>
            <a:ext cx="4114800" cy="27268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565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89</cp:revision>
  <dcterms:created xsi:type="dcterms:W3CDTF">2020-06-02T07:05:21Z</dcterms:created>
  <dcterms:modified xsi:type="dcterms:W3CDTF">2021-09-22T07:34:11Z</dcterms:modified>
</cp:coreProperties>
</file>